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2" r:id="rId2"/>
  </p:sldMasterIdLst>
  <p:notesMasterIdLst>
    <p:notesMasterId r:id="rId22"/>
  </p:notesMasterIdLst>
  <p:sldIdLst>
    <p:sldId id="269" r:id="rId3"/>
    <p:sldId id="263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73" r:id="rId14"/>
    <p:sldId id="290" r:id="rId15"/>
    <p:sldId id="291" r:id="rId16"/>
    <p:sldId id="292" r:id="rId17"/>
    <p:sldId id="266" r:id="rId18"/>
    <p:sldId id="276" r:id="rId19"/>
    <p:sldId id="277" r:id="rId20"/>
    <p:sldId id="261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taH7dODMEYaHUC3MEnOCQeQbv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6"/>
    <p:restoredTop sz="94629"/>
  </p:normalViewPr>
  <p:slideViewPr>
    <p:cSldViewPr snapToGrid="0">
      <p:cViewPr varScale="1">
        <p:scale>
          <a:sx n="75" d="100"/>
          <a:sy n="75" d="100"/>
        </p:scale>
        <p:origin x="168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운영진 소개 마무리하고 파트1부터 </a:t>
            </a:r>
            <a:r>
              <a:rPr lang="ko-KR" dirty="0" err="1"/>
              <a:t>시작해보겠음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5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46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9911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8192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408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5375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15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438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035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53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87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786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607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202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925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426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937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251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443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05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5876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485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187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0100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121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074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667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05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99923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://step2-kakao-shop.s3-website.ap-northeast-2.amazonaws.com/" TargetMode="External"/><Relationship Id="rId4" Type="http://schemas.openxmlformats.org/officeDocument/2006/relationships/hyperlink" Target="https://github.com/j8won/step2-FE-kakao-shop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/>
        </p:nvSpPr>
        <p:spPr>
          <a:xfrm>
            <a:off x="780835" y="688516"/>
            <a:ext cx="7635900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5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kaoBig ExtraBold" pitchFamily="2" charset="-127"/>
                <a:ea typeface="KakaoBig ExtraBold" pitchFamily="2" charset="-127"/>
                <a:cs typeface="Calibri"/>
                <a:sym typeface="Calibri"/>
              </a:rPr>
              <a:t>카카오 </a:t>
            </a:r>
            <a:r>
              <a:rPr kumimoji="0" lang="ko-KR" altLang="en-US" sz="5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kaoBig ExtraBold" pitchFamily="2" charset="-127"/>
                <a:ea typeface="KakaoBig ExtraBold" pitchFamily="2" charset="-127"/>
                <a:cs typeface="Calibri"/>
                <a:sym typeface="Calibri"/>
              </a:rPr>
              <a:t>테크</a:t>
            </a:r>
            <a:r>
              <a:rPr kumimoji="0" lang="ko-KR" altLang="en-US" sz="5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kaoBig ExtraBold" pitchFamily="2" charset="-127"/>
                <a:ea typeface="KakaoBig ExtraBold" pitchFamily="2" charset="-127"/>
                <a:cs typeface="Calibri"/>
                <a:sym typeface="Calibri"/>
              </a:rPr>
              <a:t> 캠퍼스</a:t>
            </a:r>
            <a:endParaRPr kumimoji="0" sz="5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kaoBig ExtraBold" pitchFamily="2" charset="-127"/>
              <a:ea typeface="KakaoBig ExtraBold" pitchFamily="2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5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kaoBig ExtraBold" pitchFamily="2" charset="-127"/>
                <a:ea typeface="KakaoBig ExtraBold" pitchFamily="2" charset="-127"/>
                <a:cs typeface="Calibri"/>
                <a:sym typeface="Calibri"/>
              </a:rPr>
              <a:t>2</a:t>
            </a:r>
            <a:r>
              <a:rPr kumimoji="0" lang="ko-KR" altLang="en-US" sz="5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kaoBig ExtraBold" pitchFamily="2" charset="-127"/>
                <a:ea typeface="KakaoBig ExtraBold" pitchFamily="2" charset="-127"/>
                <a:cs typeface="Calibri"/>
                <a:sym typeface="Calibri"/>
              </a:rPr>
              <a:t>단계 수상작 발표 자료</a:t>
            </a:r>
            <a:endParaRPr kumimoji="0" sz="5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kaoBig ExtraBold" pitchFamily="2" charset="-127"/>
              <a:ea typeface="KakaoBig ExtraBold" pitchFamily="2" charset="-127"/>
              <a:cs typeface="Calibri"/>
              <a:sym typeface="Calibri"/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890016" y="4317007"/>
            <a:ext cx="57053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발표자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: 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전남대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FE 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경주원 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cxnSp>
        <p:nvCxnSpPr>
          <p:cNvPr id="166" name="Google Shape;166;p1"/>
          <p:cNvCxnSpPr/>
          <p:nvPr/>
        </p:nvCxnSpPr>
        <p:spPr>
          <a:xfrm>
            <a:off x="890016" y="4109126"/>
            <a:ext cx="63424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1D51C-9551-431E-7FAC-B8A7F118D07F}"/>
              </a:ext>
            </a:extLst>
          </p:cNvPr>
          <p:cNvSpPr txBox="1"/>
          <p:nvPr/>
        </p:nvSpPr>
        <p:spPr>
          <a:xfrm>
            <a:off x="401005" y="1087275"/>
            <a:ext cx="1095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다양한 라이브러리를 사용해 상태 혹은 데이터 관리하자</a:t>
            </a:r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 -  react query</a:t>
            </a:r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의</a:t>
            </a:r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 Query Invalidation</a:t>
            </a:r>
            <a:endParaRPr kumimoji="1" lang="en" altLang="ko-KR" sz="1800" b="1" dirty="0">
              <a:latin typeface="KakaoBig Bold" pitchFamily="2" charset="-127"/>
              <a:ea typeface="KakaoBig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E044C-C874-1303-1C4B-4B4F7963CA5C}"/>
              </a:ext>
            </a:extLst>
          </p:cNvPr>
          <p:cNvSpPr txBox="1"/>
          <p:nvPr/>
        </p:nvSpPr>
        <p:spPr>
          <a:xfrm>
            <a:off x="6757045" y="3022837"/>
            <a:ext cx="4599724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서버 데이터가 오래됐는지 파악하고 업데이트하자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QueryClient.invalidateQueries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(): </a:t>
            </a:r>
            <a:r>
              <a:rPr kumimoji="1" lang="ko-KR" altLang="en-US" dirty="0" err="1">
                <a:latin typeface="KakaoBig" pitchFamily="2" charset="-127"/>
                <a:ea typeface="KakaoBig" pitchFamily="2" charset="-127"/>
              </a:rPr>
              <a:t>캐시된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데이터를 새로 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fetch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한 데이터로 변경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(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refetch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CRD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작업 후 데이터를 다시 불러올 때 매우 편리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8F6A12-643C-C2AE-D429-45D1A616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5" y="1581172"/>
            <a:ext cx="6356040" cy="42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9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1D51C-9551-431E-7FAC-B8A7F118D07F}"/>
              </a:ext>
            </a:extLst>
          </p:cNvPr>
          <p:cNvSpPr txBox="1"/>
          <p:nvPr/>
        </p:nvSpPr>
        <p:spPr>
          <a:xfrm>
            <a:off x="401005" y="1087275"/>
            <a:ext cx="1095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800" b="1" dirty="0">
                <a:latin typeface="KakaoBig Bold" pitchFamily="2" charset="-127"/>
                <a:ea typeface="KakaoBig Bold" pitchFamily="2" charset="-127"/>
              </a:rPr>
              <a:t>조금은 까다로웠던 컴포넌트</a:t>
            </a:r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- </a:t>
            </a:r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상품 페이지에서 장바구니에 넣을 상품 옵션 선택하기</a:t>
            </a:r>
            <a:endParaRPr kumimoji="1" lang="en-US" altLang="ko-KR" sz="1800" dirty="0">
              <a:latin typeface="KakaoBig" pitchFamily="2" charset="-127"/>
              <a:ea typeface="KakaoBig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6ABE2-36EB-81B8-C2EA-5C9F75C8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5" y="1608447"/>
            <a:ext cx="3233465" cy="44354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297F4F-0B4D-066F-AF30-05BA4417A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470" y="1608447"/>
            <a:ext cx="3233465" cy="4435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33FAF-2D7B-D6A3-92FE-F82D1E26F501}"/>
              </a:ext>
            </a:extLst>
          </p:cNvPr>
          <p:cNvSpPr txBox="1"/>
          <p:nvPr/>
        </p:nvSpPr>
        <p:spPr>
          <a:xfrm>
            <a:off x="6867935" y="3454289"/>
            <a:ext cx="4746133" cy="2427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ko-KR" altLang="en-US" b="1" dirty="0">
                <a:latin typeface="KakaoBig Bold" pitchFamily="2" charset="-127"/>
                <a:ea typeface="KakaoBig Bold" pitchFamily="2" charset="-127"/>
              </a:rPr>
              <a:t>옵션의 개수를 변경하는 경우</a:t>
            </a:r>
            <a:endParaRPr kumimoji="1" lang="en-US" altLang="ko-KR" b="1" dirty="0">
              <a:latin typeface="KakaoBig Bold" pitchFamily="2" charset="-127"/>
              <a:ea typeface="KakaoBig Bold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옵션의 개수가 변하더라도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옵션의 순서는 바뀌지 않아야 함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옵션의 수량은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1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미만이 될 수 없음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➡️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handleMinusClick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은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수량이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2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이상일 때만 실행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수량은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keyboard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입력으로 변경 가능 ➡️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onChange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이벤트로 수량이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1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미만으로 변경되었다면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,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onBlur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이벤트를 통해 수량을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1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로 변경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FAF2D-2242-76F6-A2F2-E3F87B5E8F95}"/>
              </a:ext>
            </a:extLst>
          </p:cNvPr>
          <p:cNvSpPr txBox="1"/>
          <p:nvPr/>
        </p:nvSpPr>
        <p:spPr>
          <a:xfrm>
            <a:off x="6867936" y="1783712"/>
            <a:ext cx="4320286" cy="1458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latin typeface="KakaoBig Bold" pitchFamily="2" charset="-127"/>
                <a:ea typeface="KakaoBig Bold" pitchFamily="2" charset="-127"/>
              </a:rPr>
              <a:t>옵션을 선택한 경우</a:t>
            </a:r>
            <a:endParaRPr kumimoji="1" lang="en-US" altLang="ko-KR" b="1" dirty="0">
              <a:latin typeface="KakaoBig Bold" pitchFamily="2" charset="-127"/>
              <a:ea typeface="KakaoBig Bold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해당 옵션이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cart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에 있는지 확인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없다면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cart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에 옵션의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수량을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1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로 추가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있다면 구성 컴포넌트 닫기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28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7DF87A-1800-A0DD-4890-25F1C2A0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63" y="1507132"/>
            <a:ext cx="6966864" cy="44491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06A988-5D14-574C-3BA1-A8833E686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" b="20847"/>
          <a:stretch/>
        </p:blipFill>
        <p:spPr>
          <a:xfrm>
            <a:off x="8343508" y="1507132"/>
            <a:ext cx="2589708" cy="4452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59572-B49A-41ED-A175-74CE2FC6EEC9}"/>
              </a:ext>
            </a:extLst>
          </p:cNvPr>
          <p:cNvSpPr txBox="1"/>
          <p:nvPr/>
        </p:nvSpPr>
        <p:spPr>
          <a:xfrm>
            <a:off x="401005" y="1014299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장바구니 페이지</a:t>
            </a:r>
            <a:endParaRPr kumimoji="1" lang="ko-Kore-KR" altLang="en-US" sz="1800" b="1" dirty="0">
              <a:latin typeface="KakaoBig Bold" pitchFamily="2" charset="-127"/>
              <a:ea typeface="KakaoBig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17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59572-B49A-41ED-A175-74CE2FC6EEC9}"/>
              </a:ext>
            </a:extLst>
          </p:cNvPr>
          <p:cNvSpPr txBox="1"/>
          <p:nvPr/>
        </p:nvSpPr>
        <p:spPr>
          <a:xfrm>
            <a:off x="401005" y="1014299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주문하기 페이지</a:t>
            </a:r>
            <a:endParaRPr kumimoji="1" lang="ko-Kore-KR" altLang="en-US" sz="1800" b="1" dirty="0">
              <a:latin typeface="KakaoBig Bold" pitchFamily="2" charset="-127"/>
              <a:ea typeface="KakaoBig 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CC53AA-104A-103B-F40D-F48A861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30" y="1420818"/>
            <a:ext cx="5083284" cy="46255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2EAE1E-BAE0-71EB-4C1D-BF4196D17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384"/>
          <a:stretch/>
        </p:blipFill>
        <p:spPr>
          <a:xfrm>
            <a:off x="5942708" y="1420819"/>
            <a:ext cx="2522546" cy="46255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6D5D67-22EB-6E67-2347-7144EAD12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664" y="1383631"/>
            <a:ext cx="3057331" cy="1455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0D8A23-4524-737A-AA98-FC782E142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663" y="2890173"/>
            <a:ext cx="3057331" cy="14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7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59572-B49A-41ED-A175-74CE2FC6EEC9}"/>
              </a:ext>
            </a:extLst>
          </p:cNvPr>
          <p:cNvSpPr txBox="1"/>
          <p:nvPr/>
        </p:nvSpPr>
        <p:spPr>
          <a:xfrm>
            <a:off x="401005" y="1014299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주문 완료 페이지</a:t>
            </a:r>
            <a:endParaRPr kumimoji="1" lang="ko-Kore-KR" altLang="en-US" sz="1800" b="1" dirty="0">
              <a:latin typeface="KakaoBig Bold" pitchFamily="2" charset="-127"/>
              <a:ea typeface="KakaoBig Bold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692067-7445-BF01-7AE8-111C8067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07" y="1599287"/>
            <a:ext cx="6075086" cy="4460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E32CF3-70BD-BFFF-F684-EF015E303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771" y="1599287"/>
            <a:ext cx="2811627" cy="4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4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59572-B49A-41ED-A175-74CE2FC6EEC9}"/>
              </a:ext>
            </a:extLst>
          </p:cNvPr>
          <p:cNvSpPr txBox="1"/>
          <p:nvPr/>
        </p:nvSpPr>
        <p:spPr>
          <a:xfrm>
            <a:off x="401005" y="1014299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Not Found </a:t>
            </a:r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페이지</a:t>
            </a:r>
            <a:endParaRPr kumimoji="1" lang="ko-Kore-KR" altLang="en-US" sz="1800" b="1" dirty="0">
              <a:latin typeface="KakaoBig Bold" pitchFamily="2" charset="-127"/>
              <a:ea typeface="KakaoBig 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22DF64-FD9A-310C-5D44-F10CFF86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97" y="1568176"/>
            <a:ext cx="6676919" cy="20646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47DA36-087E-FC35-56CC-5801A12E2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05" y="3779035"/>
            <a:ext cx="6676922" cy="2064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336897-B86B-6AC9-4FF6-7A8164E46155}"/>
              </a:ext>
            </a:extLst>
          </p:cNvPr>
          <p:cNvSpPr txBox="1"/>
          <p:nvPr/>
        </p:nvSpPr>
        <p:spPr>
          <a:xfrm>
            <a:off x="7661917" y="3076788"/>
            <a:ext cx="4078086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createBrowserRouter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의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errorElement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을 사용해 페이지별 에러 페이지 관리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51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 dirty="0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 dirty="0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150785-9D1C-086B-D1FF-4F2F5CF0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860" y="2807332"/>
            <a:ext cx="2155318" cy="2155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EEFC8-3A84-D380-6148-747DFA702844}"/>
              </a:ext>
            </a:extLst>
          </p:cNvPr>
          <p:cNvSpPr txBox="1"/>
          <p:nvPr/>
        </p:nvSpPr>
        <p:spPr>
          <a:xfrm>
            <a:off x="3046579" y="2208219"/>
            <a:ext cx="2925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400" b="1" dirty="0">
                <a:latin typeface="KakaoBig Bold" pitchFamily="2" charset="-127"/>
                <a:ea typeface="KakaoBig Bold" pitchFamily="2" charset="-127"/>
                <a:hlinkClick r:id="rId4"/>
              </a:rPr>
              <a:t>github repository</a:t>
            </a:r>
            <a:endParaRPr lang="en" altLang="ko-Kore-KR" sz="2400" b="1" dirty="0">
              <a:latin typeface="KakaoBig Bold" pitchFamily="2" charset="-127"/>
              <a:ea typeface="KakaoBig 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82E7A-28E2-A8E1-A7AB-B79EF0E83FEF}"/>
              </a:ext>
            </a:extLst>
          </p:cNvPr>
          <p:cNvSpPr txBox="1"/>
          <p:nvPr/>
        </p:nvSpPr>
        <p:spPr>
          <a:xfrm>
            <a:off x="7424539" y="2208219"/>
            <a:ext cx="1429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KakaoBig Bold" pitchFamily="2" charset="-127"/>
                <a:ea typeface="KakaoBig Bold" pitchFamily="2" charset="-127"/>
                <a:hlinkClick r:id="rId5"/>
              </a:rPr>
              <a:t>배포 </a:t>
            </a:r>
            <a:r>
              <a:rPr lang="en" altLang="ko-Kore-KR" sz="2400" b="1" dirty="0">
                <a:latin typeface="KakaoBig Bold" pitchFamily="2" charset="-127"/>
                <a:ea typeface="KakaoBig Bold" pitchFamily="2" charset="-127"/>
                <a:hlinkClick r:id="rId5"/>
              </a:rPr>
              <a:t>URL</a:t>
            </a:r>
            <a:endParaRPr lang="en" altLang="ko-Kore-KR" sz="2400" b="1" dirty="0">
              <a:latin typeface="KakaoBig Bold" pitchFamily="2" charset="-127"/>
              <a:ea typeface="KakaoBig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2516A7-3DEE-AB68-0BC6-A7D57FA16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6483" y="2807332"/>
            <a:ext cx="2155318" cy="21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2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  <p:sp>
        <p:nvSpPr>
          <p:cNvPr id="190" name="Google Shape;190;p4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dirty="0">
                <a:solidFill>
                  <a:srgbClr val="000000"/>
                </a:solidFill>
                <a:latin typeface="KakaoBig" pitchFamily="2" charset="-127"/>
                <a:ea typeface="KakaoBig" pitchFamily="2" charset="-127"/>
                <a:cs typeface="Calibri"/>
                <a:sym typeface="Calibri"/>
              </a:rPr>
              <a:t>2단계 클론 프로젝트 진행 후기</a:t>
            </a:r>
            <a:endParaRPr sz="2000" u="none" strike="noStrike" cap="none" dirty="0">
              <a:solidFill>
                <a:srgbClr val="000000"/>
              </a:solidFill>
              <a:latin typeface="KakaoBig" pitchFamily="2" charset="-127"/>
              <a:ea typeface="KakaoBig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5BBB2-9CDB-C1A1-A554-C111FFFFAE43}"/>
              </a:ext>
            </a:extLst>
          </p:cNvPr>
          <p:cNvSpPr txBox="1"/>
          <p:nvPr/>
        </p:nvSpPr>
        <p:spPr>
          <a:xfrm>
            <a:off x="1604225" y="2591142"/>
            <a:ext cx="8983550" cy="1675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평소에 사용해 보고 싶었지만 왠지 겁이 났던 </a:t>
            </a:r>
            <a:r>
              <a:rPr kumimoji="1" lang="en-US" altLang="ko-Kore-KR" sz="1800" dirty="0">
                <a:latin typeface="KakaoBig" pitchFamily="2" charset="-127"/>
                <a:ea typeface="KakaoBig" pitchFamily="2" charset="-127"/>
              </a:rPr>
              <a:t>storybook</a:t>
            </a: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과 </a:t>
            </a:r>
            <a:r>
              <a:rPr kumimoji="1" lang="en-US" altLang="ko-Kore-KR" sz="1800" dirty="0">
                <a:latin typeface="KakaoBig" pitchFamily="2" charset="-127"/>
                <a:ea typeface="KakaoBig" pitchFamily="2" charset="-127"/>
              </a:rPr>
              <a:t>react query</a:t>
            </a: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를 접할 수 있었다</a:t>
            </a:r>
            <a:r>
              <a:rPr kumimoji="1" lang="en-US" altLang="ko-Kore-KR" sz="1800" dirty="0">
                <a:latin typeface="KakaoBig" pitchFamily="2" charset="-127"/>
                <a:ea typeface="KakaoBig" pitchFamily="2" charset="-127"/>
              </a:rPr>
              <a:t>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다양한 상태 관리 라이브러리를 사용하고 비교했다</a:t>
            </a:r>
            <a:endParaRPr kumimoji="1" lang="en-US" altLang="ko-Kore-KR" sz="1800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현업 개발자로부터 얻는 꿀 코드 리뷰</a:t>
            </a:r>
            <a:r>
              <a:rPr kumimoji="1" lang="en-US" altLang="ko-Kore-KR" sz="1800" dirty="0">
                <a:latin typeface="KakaoBig" pitchFamily="2" charset="-127"/>
                <a:ea typeface="KakaoBig" pitchFamily="2" charset="-127"/>
              </a:rPr>
              <a:t>! </a:t>
            </a: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조언과 더불어 코드에 확신을 가졌다</a:t>
            </a:r>
            <a:endParaRPr kumimoji="1" lang="en-US" altLang="ko-Kore-KR" sz="1800" dirty="0">
              <a:latin typeface="KakaoBig" pitchFamily="2" charset="-127"/>
              <a:ea typeface="KakaoBi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72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3단계 교육 준비 &amp; 다짐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B05E0-B1A2-7493-2500-05C258DF0D3B}"/>
              </a:ext>
            </a:extLst>
          </p:cNvPr>
          <p:cNvSpPr txBox="1"/>
          <p:nvPr/>
        </p:nvSpPr>
        <p:spPr>
          <a:xfrm>
            <a:off x="2441794" y="2314143"/>
            <a:ext cx="7308411" cy="222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기획 단계에서 공통 디자인을 정해서 컴포넌트 재사용성을 높이고 싶다</a:t>
            </a:r>
            <a:endParaRPr kumimoji="1" lang="en-US" altLang="ko-Kore-KR" sz="1800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800" dirty="0">
                <a:latin typeface="KakaoBig" pitchFamily="2" charset="-127"/>
                <a:ea typeface="KakaoBig" pitchFamily="2" charset="-127"/>
              </a:rPr>
              <a:t>storybook</a:t>
            </a: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을 활용해 공통 디자인 컴포넌트를 문서화하고 싶다</a:t>
            </a:r>
            <a:endParaRPr kumimoji="1" lang="en-US" altLang="ko-Kore-KR" sz="1800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이슈 및 브랜치 관리</a:t>
            </a:r>
            <a:r>
              <a:rPr kumimoji="1" lang="en-US" altLang="ko-Kore-KR" sz="1800" dirty="0">
                <a:latin typeface="KakaoBig" pitchFamily="2" charset="-127"/>
                <a:ea typeface="KakaoBig" pitchFamily="2" charset="-127"/>
              </a:rPr>
              <a:t>, </a:t>
            </a: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팀원간 코드리뷰를 통해 원활한 협업을 진행하고 싶다</a:t>
            </a:r>
            <a:endParaRPr kumimoji="1" lang="en-US" altLang="ko-Kore-KR" sz="1800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800" dirty="0">
                <a:latin typeface="KakaoBig" pitchFamily="2" charset="-127"/>
                <a:ea typeface="KakaoBig" pitchFamily="2" charset="-127"/>
              </a:rPr>
              <a:t>socket</a:t>
            </a: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 통신이나 </a:t>
            </a:r>
            <a:r>
              <a:rPr kumimoji="1" lang="en-US" altLang="ko-Kore-KR" sz="1800" dirty="0">
                <a:latin typeface="KakaoBig" pitchFamily="2" charset="-127"/>
                <a:ea typeface="KakaoBig" pitchFamily="2" charset="-127"/>
              </a:rPr>
              <a:t>WebRTC</a:t>
            </a:r>
            <a:r>
              <a:rPr kumimoji="1" lang="ko-Kore-KR" altLang="en-US" sz="1800" dirty="0">
                <a:latin typeface="KakaoBig" pitchFamily="2" charset="-127"/>
                <a:ea typeface="KakaoBig" pitchFamily="2" charset="-127"/>
              </a:rPr>
              <a:t>를 활용해 다양한 서비스를 구현하고 싶다</a:t>
            </a:r>
          </a:p>
        </p:txBody>
      </p:sp>
    </p:spTree>
    <p:extLst>
      <p:ext uri="{BB962C8B-B14F-4D97-AF65-F5344CB8AC3E}">
        <p14:creationId xmlns:p14="http://schemas.microsoft.com/office/powerpoint/2010/main" val="8352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8" name="Google Shape;208;p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E7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6"/>
            <p:cNvSpPr txBox="1"/>
            <p:nvPr/>
          </p:nvSpPr>
          <p:spPr>
            <a:xfrm>
              <a:off x="3877519" y="3198168"/>
              <a:ext cx="44369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End of Document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7A6F6-9C20-E473-EE59-2EA51CB98781}"/>
              </a:ext>
            </a:extLst>
          </p:cNvPr>
          <p:cNvSpPr txBox="1"/>
          <p:nvPr/>
        </p:nvSpPr>
        <p:spPr>
          <a:xfrm>
            <a:off x="3383850" y="197806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800" b="1" dirty="0">
                <a:latin typeface="KakaoBig Bold" pitchFamily="2" charset="-127"/>
                <a:ea typeface="KakaoBig Bold" pitchFamily="2" charset="-127"/>
              </a:rPr>
              <a:t>기술</a:t>
            </a:r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 스택</a:t>
            </a:r>
            <a:endParaRPr kumimoji="1" lang="ko-Kore-KR" altLang="en-US" sz="1800" b="1" dirty="0">
              <a:latin typeface="KakaoBig Bold" pitchFamily="2" charset="-127"/>
              <a:ea typeface="KakaoBig Bold" pitchFamily="2" charset="-127"/>
            </a:endParaRPr>
          </a:p>
        </p:txBody>
      </p:sp>
      <p:pic>
        <p:nvPicPr>
          <p:cNvPr id="1026" name="Picture 2" descr="Jotai Logo PNG Vector (SVG) Free Download">
            <a:extLst>
              <a:ext uri="{FF2B5EF4-FFF2-40B4-BE49-F238E27FC236}">
                <a16:creationId xmlns:a16="http://schemas.microsoft.com/office/drawing/2014/main" id="{FE7B8B5F-25A7-CAEF-089B-7D18C6F68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337" y="4399241"/>
            <a:ext cx="1154166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456079-ED0E-F11B-3287-D543B1D4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56" y="2560477"/>
            <a:ext cx="999289" cy="8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구독의 React Query 전환기 – tech.kakao.com">
            <a:extLst>
              <a:ext uri="{FF2B5EF4-FFF2-40B4-BE49-F238E27FC236}">
                <a16:creationId xmlns:a16="http://schemas.microsoft.com/office/drawing/2014/main" id="{303A5B3E-D243-EEEE-55E0-590216A7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95" y="4147017"/>
            <a:ext cx="1558059" cy="9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act] Styled Components 사용기 - 어? 쓰흡... 하아.... | Dev X">
            <a:extLst>
              <a:ext uri="{FF2B5EF4-FFF2-40B4-BE49-F238E27FC236}">
                <a16:creationId xmlns:a16="http://schemas.microsoft.com/office/drawing/2014/main" id="{F3F47ED7-EDD7-E61A-2EA2-67D0BAC93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82" y="2521401"/>
            <a:ext cx="946677" cy="9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storybookjs/storybook: Storybook is a frontend workshop for  building UI components and pages in isolation. Made for UI development,  testing, and documentation.">
            <a:extLst>
              <a:ext uri="{FF2B5EF4-FFF2-40B4-BE49-F238E27FC236}">
                <a16:creationId xmlns:a16="http://schemas.microsoft.com/office/drawing/2014/main" id="{6A1F4607-1DE5-E081-ED02-9F8D6FEDB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96" y="2800448"/>
            <a:ext cx="1942900" cy="3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bout us">
            <a:extLst>
              <a:ext uri="{FF2B5EF4-FFF2-40B4-BE49-F238E27FC236}">
                <a16:creationId xmlns:a16="http://schemas.microsoft.com/office/drawing/2014/main" id="{B3AC3B66-4900-1F8B-395C-63C31C1B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56" y="4102114"/>
            <a:ext cx="999289" cy="9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88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1D51C-9551-431E-7FAC-B8A7F118D07F}"/>
              </a:ext>
            </a:extLst>
          </p:cNvPr>
          <p:cNvSpPr txBox="1"/>
          <p:nvPr/>
        </p:nvSpPr>
        <p:spPr>
          <a:xfrm>
            <a:off x="6963107" y="1356532"/>
            <a:ext cx="453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storybook</a:t>
            </a:r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을 통해 컴포넌트를 문서화하고 재사용성을 높이자</a:t>
            </a:r>
            <a:endParaRPr kumimoji="1" lang="en-US" altLang="ko-KR" sz="1800" b="1" dirty="0">
              <a:latin typeface="KakaoBig Bold" pitchFamily="2" charset="-127"/>
              <a:ea typeface="KakaoBig 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AD57EE-8776-E07D-F5D3-7751F408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5" y="1175544"/>
            <a:ext cx="6255369" cy="4592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045F8-DE16-297E-F633-61B574272E14}"/>
              </a:ext>
            </a:extLst>
          </p:cNvPr>
          <p:cNvSpPr txBox="1"/>
          <p:nvPr/>
        </p:nvSpPr>
        <p:spPr>
          <a:xfrm>
            <a:off x="6963107" y="2377130"/>
            <a:ext cx="4827888" cy="304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1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주차 과제의 과제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3: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컴포넌트 테스트 화면 구현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2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주차 과제의 과제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1: </a:t>
            </a:r>
            <a:r>
              <a:rPr kumimoji="1" lang="ko-KR" altLang="en-US" dirty="0" err="1">
                <a:latin typeface="KakaoBig" pitchFamily="2" charset="-127"/>
                <a:ea typeface="KakaoBig" pitchFamily="2" charset="-127"/>
              </a:rPr>
              <a:t>아토믹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컴포넌트 디자인 패턴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KakaoBig" pitchFamily="2" charset="-127"/>
                <a:ea typeface="KakaoBig" pitchFamily="2" charset="-127"/>
              </a:rPr>
              <a:t>컴포넌트 테스트</a:t>
            </a:r>
            <a:r>
              <a:rPr kumimoji="1" lang="en-US" altLang="ko-Kore-KR" dirty="0">
                <a:latin typeface="KakaoBig" pitchFamily="2" charset="-127"/>
                <a:ea typeface="KakaoBig" pitchFamily="2" charset="-127"/>
              </a:rPr>
              <a:t>? </a:t>
            </a:r>
            <a:r>
              <a:rPr kumimoji="1" lang="ko-Kore-KR" altLang="en-US" dirty="0">
                <a:latin typeface="KakaoBig" pitchFamily="2" charset="-127"/>
                <a:ea typeface="KakaoBig" pitchFamily="2" charset="-127"/>
              </a:rPr>
              <a:t>아토믹 컴포넌트</a:t>
            </a:r>
            <a:r>
              <a:rPr kumimoji="1" lang="en-US" altLang="ko-Kore-KR" dirty="0">
                <a:latin typeface="KakaoBig" pitchFamily="2" charset="-127"/>
                <a:ea typeface="KakaoBig" pitchFamily="2" charset="-127"/>
              </a:rPr>
              <a:t>? </a:t>
            </a:r>
            <a:r>
              <a:rPr kumimoji="1" lang="ko-Kore-KR" altLang="en-US" dirty="0">
                <a:latin typeface="KakaoBig" pitchFamily="2" charset="-127"/>
                <a:ea typeface="KakaoBig" pitchFamily="2" charset="-127"/>
              </a:rPr>
              <a:t>그렇다면 스토리북이지</a:t>
            </a:r>
            <a:r>
              <a:rPr kumimoji="1" lang="en-US" altLang="ko-Kore-KR" dirty="0">
                <a:latin typeface="KakaoBig" pitchFamily="2" charset="-127"/>
                <a:ea typeface="KakaoBig" pitchFamily="2" charset="-127"/>
              </a:rPr>
              <a:t>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나만의 목표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: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모든 컴포넌트에 </a:t>
            </a:r>
            <a:r>
              <a:rPr kumimoji="1" lang="ko-KR" altLang="en-US" dirty="0" err="1">
                <a:latin typeface="KakaoBig" pitchFamily="2" charset="-127"/>
                <a:ea typeface="KakaoBig" pitchFamily="2" charset="-127"/>
              </a:rPr>
              <a:t>스토리북을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적용해 보자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그러나 주차가 늘어날수록 컴포넌트는 매우 많았다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 😱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개발 전에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UI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디자인을 재사용 가능하게 나누었다면 더 도움이 되었을 것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34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1D51C-9551-431E-7FAC-B8A7F118D07F}"/>
              </a:ext>
            </a:extLst>
          </p:cNvPr>
          <p:cNvSpPr txBox="1"/>
          <p:nvPr/>
        </p:nvSpPr>
        <p:spPr>
          <a:xfrm>
            <a:off x="6613158" y="1582163"/>
            <a:ext cx="453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custom hook</a:t>
            </a:r>
            <a:r>
              <a:rPr kumimoji="1" lang="ko-KR" altLang="en-US" sz="1800" b="1" dirty="0" err="1">
                <a:latin typeface="KakaoBig Bold" pitchFamily="2" charset="-127"/>
                <a:ea typeface="KakaoBig Bold" pitchFamily="2" charset="-127"/>
              </a:rPr>
              <a:t>으로</a:t>
            </a:r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 다양한 로직을 분리하자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045F8-DE16-297E-F633-61B574272E14}"/>
              </a:ext>
            </a:extLst>
          </p:cNvPr>
          <p:cNvSpPr txBox="1"/>
          <p:nvPr/>
        </p:nvSpPr>
        <p:spPr>
          <a:xfrm>
            <a:off x="6613158" y="2310395"/>
            <a:ext cx="4827888" cy="2616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react query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의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query, mutation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관련 훅 분리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useIntersectionObserver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: Intersection Observer API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로직을 분리한 커스텀 훅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useOutsideClick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({ref, callback}): ref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외부에 클릭 이벤트 발생시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callback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함수를 실행하는 커스텀 훅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useBodyStyleFixed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: root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의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scroll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을 막아주는 커스텀 훅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3BB2D5-BCF5-0022-9D88-D9DC80CE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63" y="1205253"/>
            <a:ext cx="4611781" cy="444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3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1D51C-9551-431E-7FAC-B8A7F118D07F}"/>
              </a:ext>
            </a:extLst>
          </p:cNvPr>
          <p:cNvSpPr txBox="1"/>
          <p:nvPr/>
        </p:nvSpPr>
        <p:spPr>
          <a:xfrm>
            <a:off x="401005" y="1083399"/>
            <a:ext cx="589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여러 디바이스에서 쉽게 접근할 수 있는 반응형 디자인 </a:t>
            </a:r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- grid</a:t>
            </a:r>
            <a:endParaRPr kumimoji="1" lang="ko-KR" altLang="en-US" sz="1800" b="1" dirty="0">
              <a:latin typeface="KakaoBig Bold" pitchFamily="2" charset="-127"/>
              <a:ea typeface="KakaoBig 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9F413C-FE61-CFA2-1B0E-8F6BEE3A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5" y="1737487"/>
            <a:ext cx="6536843" cy="43322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641287-0211-F681-5950-F371E59D2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671" y="507371"/>
            <a:ext cx="3218740" cy="2573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C1300E-6D24-73DF-B974-9E3639F81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671" y="3831091"/>
            <a:ext cx="1941556" cy="22386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2DBDBD-2E2E-152B-8F2C-21A6ADEA0F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0" r="1"/>
          <a:stretch/>
        </p:blipFill>
        <p:spPr>
          <a:xfrm>
            <a:off x="9983814" y="3848586"/>
            <a:ext cx="1015597" cy="222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0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1D51C-9551-431E-7FAC-B8A7F118D07F}"/>
              </a:ext>
            </a:extLst>
          </p:cNvPr>
          <p:cNvSpPr txBox="1"/>
          <p:nvPr/>
        </p:nvSpPr>
        <p:spPr>
          <a:xfrm>
            <a:off x="401005" y="1083399"/>
            <a:ext cx="589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여러 디바이스에서 쉽게 접근할 수 있는 반응형 디자인 </a:t>
            </a:r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- flex</a:t>
            </a:r>
            <a:endParaRPr kumimoji="1" lang="ko-KR" altLang="en-US" sz="1800" b="1" dirty="0">
              <a:latin typeface="KakaoBig Bold" pitchFamily="2" charset="-127"/>
              <a:ea typeface="KakaoBig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13B90-54EF-AD26-2B52-92292A48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99" y="1452731"/>
            <a:ext cx="6765387" cy="4624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2F5F9-E30C-1ECF-94A9-A4F04A1E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486" y="2417338"/>
            <a:ext cx="2760173" cy="2745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8DBD6B-D117-68B1-4C63-86C625EB37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86"/>
          <a:stretch/>
        </p:blipFill>
        <p:spPr>
          <a:xfrm>
            <a:off x="10208237" y="2417338"/>
            <a:ext cx="1390886" cy="27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1D51C-9551-431E-7FAC-B8A7F118D07F}"/>
              </a:ext>
            </a:extLst>
          </p:cNvPr>
          <p:cNvSpPr txBox="1"/>
          <p:nvPr/>
        </p:nvSpPr>
        <p:spPr>
          <a:xfrm>
            <a:off x="401005" y="1083399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다양한 라이브러리를 사용해 상태 혹은 데이터 관리하자</a:t>
            </a:r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 -  </a:t>
            </a:r>
            <a:r>
              <a:rPr kumimoji="1" lang="en" altLang="ko-KR" sz="1800" b="1" dirty="0" err="1">
                <a:latin typeface="KakaoBig Bold" pitchFamily="2" charset="-127"/>
                <a:ea typeface="KakaoBig Bold" pitchFamily="2" charset="-127"/>
              </a:rPr>
              <a:t>jotai</a:t>
            </a:r>
            <a:endParaRPr kumimoji="1" lang="en" altLang="ko-KR" sz="1800" b="1" dirty="0">
              <a:latin typeface="KakaoBig Bold" pitchFamily="2" charset="-127"/>
              <a:ea typeface="KakaoBig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E044C-C874-1303-1C4B-4B4F7963CA5C}"/>
              </a:ext>
            </a:extLst>
          </p:cNvPr>
          <p:cNvSpPr txBox="1"/>
          <p:nvPr/>
        </p:nvSpPr>
        <p:spPr>
          <a:xfrm>
            <a:off x="6613158" y="2731020"/>
            <a:ext cx="5143413" cy="2185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atomic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한 전역 상태 관리 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bottom-up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방식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accessToken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을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localStorage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에 저장하자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atomWithStorage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: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localStorage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나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sessionStorage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에 상태를 저장하고 사용할 수 있다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B8BAF6-FD16-867D-E1FF-467E2811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4" y="1737487"/>
            <a:ext cx="6435804" cy="41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4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1D51C-9551-431E-7FAC-B8A7F118D07F}"/>
              </a:ext>
            </a:extLst>
          </p:cNvPr>
          <p:cNvSpPr txBox="1"/>
          <p:nvPr/>
        </p:nvSpPr>
        <p:spPr>
          <a:xfrm>
            <a:off x="401005" y="1083399"/>
            <a:ext cx="756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다양한 라이브러리를 사용해 상태 혹은 데이터 관리하자</a:t>
            </a:r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 -  react hook form</a:t>
            </a:r>
            <a:endParaRPr kumimoji="1" lang="en" altLang="ko-KR" sz="1800" b="1" dirty="0">
              <a:latin typeface="KakaoBig Bold" pitchFamily="2" charset="-127"/>
              <a:ea typeface="KakaoBig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E044C-C874-1303-1C4B-4B4F7963CA5C}"/>
              </a:ext>
            </a:extLst>
          </p:cNvPr>
          <p:cNvSpPr txBox="1"/>
          <p:nvPr/>
        </p:nvSpPr>
        <p:spPr>
          <a:xfrm>
            <a:off x="6096000" y="2733063"/>
            <a:ext cx="5260769" cy="200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사용하기 쉬운 유효성 검사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KakaoBig" pitchFamily="2" charset="-127"/>
                <a:ea typeface="KakaoBig" pitchFamily="2" charset="-127"/>
              </a:rPr>
              <a:t>비제어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컴포넌트 ➡️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 </a:t>
            </a:r>
            <a:r>
              <a:rPr kumimoji="1" lang="ko-KR" altLang="en-US" dirty="0" err="1">
                <a:latin typeface="KakaoBig" pitchFamily="2" charset="-127"/>
                <a:ea typeface="KakaoBig" pitchFamily="2" charset="-127"/>
              </a:rPr>
              <a:t>리렌더링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횟수 및 유효성 검사 계산 최소화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FormProvider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,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useFormContext</a:t>
            </a:r>
            <a:r>
              <a:rPr kumimoji="1" lang="ko-KR" altLang="en-US" dirty="0" err="1">
                <a:latin typeface="KakaoBig" pitchFamily="2" charset="-127"/>
                <a:ea typeface="KakaoBig" pitchFamily="2" charset="-127"/>
              </a:rPr>
              <a:t>를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사용해 컴포넌트 분리 및 재사용성 높이기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constant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로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form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관련 데이터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(id, label, type, placeholder, validation)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관리 ➡️ 가독성 좋은 코드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826BBC-CEA8-798F-FDA9-9701CE61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34" y="1775960"/>
            <a:ext cx="4602305" cy="39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6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401005" y="421616"/>
            <a:ext cx="56605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81" name="Google Shape;181;p3"/>
          <p:cNvSpPr txBox="1"/>
          <p:nvPr/>
        </p:nvSpPr>
        <p:spPr>
          <a:xfrm>
            <a:off x="967063" y="398533"/>
            <a:ext cx="60694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ko-KR" sz="2000" b="1" u="none" strike="noStrike" cap="none">
                <a:solidFill>
                  <a:srgbClr val="000000"/>
                </a:solidFill>
                <a:latin typeface="KakaoBig Bold" pitchFamily="2" charset="-127"/>
                <a:ea typeface="KakaoBig Bold" pitchFamily="2" charset="-127"/>
                <a:cs typeface="Calibri"/>
                <a:sym typeface="Calibri"/>
              </a:rPr>
              <a:t>최종 과제 구현 모습</a:t>
            </a:r>
            <a:endParaRPr sz="2000" b="1" u="none" strike="noStrike" cap="none">
              <a:solidFill>
                <a:srgbClr val="000000"/>
              </a:solidFill>
              <a:latin typeface="KakaoBig Bold" pitchFamily="2" charset="-127"/>
              <a:ea typeface="KakaoBig Bold" pitchFamily="2" charset="-127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1D51C-9551-431E-7FAC-B8A7F118D07F}"/>
              </a:ext>
            </a:extLst>
          </p:cNvPr>
          <p:cNvSpPr txBox="1"/>
          <p:nvPr/>
        </p:nvSpPr>
        <p:spPr>
          <a:xfrm>
            <a:off x="401005" y="1087275"/>
            <a:ext cx="945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다양한 라이브러리를 사용해 상태 혹은 데이터 관리하자</a:t>
            </a:r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 -  react query</a:t>
            </a:r>
            <a:r>
              <a:rPr kumimoji="1" lang="ko-KR" altLang="en-US" sz="1800" b="1" dirty="0">
                <a:latin typeface="KakaoBig Bold" pitchFamily="2" charset="-127"/>
                <a:ea typeface="KakaoBig Bold" pitchFamily="2" charset="-127"/>
              </a:rPr>
              <a:t>의</a:t>
            </a:r>
            <a:r>
              <a:rPr kumimoji="1" lang="en-US" altLang="ko-KR" sz="1800" b="1" dirty="0">
                <a:latin typeface="KakaoBig Bold" pitchFamily="2" charset="-127"/>
                <a:ea typeface="KakaoBig Bold" pitchFamily="2" charset="-127"/>
              </a:rPr>
              <a:t> </a:t>
            </a:r>
            <a:r>
              <a:rPr kumimoji="1" lang="en-US" altLang="ko-KR" sz="1800" b="1" dirty="0" err="1">
                <a:latin typeface="KakaoBig Bold" pitchFamily="2" charset="-127"/>
                <a:ea typeface="KakaoBig Bold" pitchFamily="2" charset="-127"/>
              </a:rPr>
              <a:t>useInfiniteQuery</a:t>
            </a:r>
            <a:endParaRPr kumimoji="1" lang="en" altLang="ko-KR" sz="1800" b="1" dirty="0">
              <a:latin typeface="KakaoBig Bold" pitchFamily="2" charset="-127"/>
              <a:ea typeface="KakaoBig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E044C-C874-1303-1C4B-4B4F7963CA5C}"/>
              </a:ext>
            </a:extLst>
          </p:cNvPr>
          <p:cNvSpPr txBox="1"/>
          <p:nvPr/>
        </p:nvSpPr>
        <p:spPr>
          <a:xfrm>
            <a:off x="6096000" y="2733063"/>
            <a:ext cx="5260769" cy="167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파라미터 값만 변경하여 동일한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useQuery</a:t>
            </a:r>
            <a:r>
              <a:rPr kumimoji="1" lang="ko-KR" altLang="en-US" dirty="0" err="1">
                <a:latin typeface="KakaoBig" pitchFamily="2" charset="-127"/>
                <a:ea typeface="KakaoBig" pitchFamily="2" charset="-127"/>
              </a:rPr>
              <a:t>를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무한정 호출할 때 사용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getNextPageParam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: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다음 </a:t>
            </a:r>
            <a:r>
              <a:rPr kumimoji="1" lang="en-US" altLang="ko-KR" dirty="0">
                <a:latin typeface="KakaoBig" pitchFamily="2" charset="-127"/>
                <a:ea typeface="KakaoBig" pitchFamily="2" charset="-127"/>
              </a:rPr>
              <a:t>API 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호출 때 쿼리 함수에 넘어갈 </a:t>
            </a:r>
            <a:r>
              <a:rPr kumimoji="1" lang="en-US" altLang="ko-KR" dirty="0" err="1">
                <a:latin typeface="KakaoBig" pitchFamily="2" charset="-127"/>
                <a:ea typeface="KakaoBig" pitchFamily="2" charset="-127"/>
              </a:rPr>
              <a:t>pageIndex</a:t>
            </a:r>
            <a:r>
              <a:rPr kumimoji="1" lang="ko-KR" altLang="en-US" dirty="0" err="1">
                <a:latin typeface="KakaoBig" pitchFamily="2" charset="-127"/>
                <a:ea typeface="KakaoBig" pitchFamily="2" charset="-127"/>
              </a:rPr>
              <a:t>를</a:t>
            </a: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 리턴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akaoBig" pitchFamily="2" charset="-127"/>
                <a:ea typeface="KakaoBig" pitchFamily="2" charset="-127"/>
              </a:rPr>
              <a:t>무한 스크롤을 구현할 때 데이터를 쉽게 관리할 수 있다</a:t>
            </a:r>
            <a:endParaRPr kumimoji="1" lang="en-US" altLang="ko-KR" dirty="0">
              <a:latin typeface="KakaoBig" pitchFamily="2" charset="-127"/>
              <a:ea typeface="KakaoBig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12EBDB-B585-E849-8EA6-627143D3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5" y="1319442"/>
            <a:ext cx="5512907" cy="49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611</Words>
  <Application>Microsoft Macintosh PowerPoint</Application>
  <PresentationFormat>와이드스크린</PresentationFormat>
  <Paragraphs>114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KakaoBig</vt:lpstr>
      <vt:lpstr>KakaoBig Bold</vt:lpstr>
      <vt:lpstr>KakaoBig ExtraBold</vt:lpstr>
      <vt:lpstr>Arial</vt:lpstr>
      <vt:lpstr>Calibri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leah.choi</dc:creator>
  <cp:lastModifiedBy>주원 경</cp:lastModifiedBy>
  <cp:revision>6</cp:revision>
  <dcterms:created xsi:type="dcterms:W3CDTF">2023-02-22T07:26:56Z</dcterms:created>
  <dcterms:modified xsi:type="dcterms:W3CDTF">2023-08-03T17:35:39Z</dcterms:modified>
</cp:coreProperties>
</file>